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3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John Fitch</a:t>
            </a: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057400"/>
            <a:ext cx="3439362" cy="411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Early Life</a:t>
            </a:r>
            <a:endParaRPr lang="en-US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981200"/>
            <a:ext cx="8305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	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Fitch was born to Joseph Fitch and Sarah </a:t>
            </a:r>
            <a:r>
              <a:rPr lang="en-US" sz="3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Shaler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in Windsor, Connecticut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on January 21, 1743, on a farm that is part of present-day South Windsor, 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Connecticut</a:t>
            </a:r>
            <a:endParaRPr lang="en-US" sz="3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</a:t>
            </a:r>
            <a:r>
              <a:rPr lang="en-US" dirty="0" smtClean="0"/>
              <a:t>hildhood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838200" y="2828836"/>
            <a:ext cx="7620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	He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received little formal schooling and eventually apprenticed himself to a clockmaker, during time Fitch was not allowed to learn or even observe watch making.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43434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0"/>
            <a:ext cx="3734873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Mid Years</a:t>
            </a: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348300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Following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this apprenticeship in Hartford, he opened an unsuccessful brass foundry in East Windsor,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Connecticut.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355920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Then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 brass and silversmith business in Trenton, New Jersey which succeeded for eight years but was destroyed by British troops during the American Revolution.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Early Days of the Steamboat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2155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	</a:t>
            </a:r>
            <a:r>
              <a:rPr lang="en-US" sz="2800" dirty="0" smtClean="0"/>
              <a:t>By 1785, Fitch was done with surveying and settled in Southampton ,Pennsylvania where he began working on his ideas for a steam-powered boat.</a:t>
            </a:r>
            <a:endParaRPr lang="en-US" sz="2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4221827"/>
            <a:ext cx="4495800" cy="263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Raising funds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345119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	He persuaded various state legislatures to award him a 14-year monopoly for steamboat traffic on their inland waterways. With these monopolies he was able to secure funding from businessmen and professional citizens in Philadelphia.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0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77</TotalTime>
  <Words>14</Words>
  <Application>Microsoft Office PowerPoint</Application>
  <PresentationFormat>On-screen Show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Verve</vt:lpstr>
      <vt:lpstr>John Fitch</vt:lpstr>
      <vt:lpstr>Early Life</vt:lpstr>
      <vt:lpstr>Childhood</vt:lpstr>
      <vt:lpstr>Mid Years</vt:lpstr>
      <vt:lpstr>Slide 5</vt:lpstr>
      <vt:lpstr>Early Days of the Steamboat</vt:lpstr>
      <vt:lpstr>Raising funds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Fitch</dc:title>
  <dc:creator>your name</dc:creator>
  <cp:lastModifiedBy>your name</cp:lastModifiedBy>
  <cp:revision>11</cp:revision>
  <dcterms:created xsi:type="dcterms:W3CDTF">2012-04-10T14:34:47Z</dcterms:created>
  <dcterms:modified xsi:type="dcterms:W3CDTF">2012-04-17T14:45:25Z</dcterms:modified>
</cp:coreProperties>
</file>